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10"/>
  </p:notesMasterIdLst>
  <p:sldIdLst>
    <p:sldId id="261" r:id="rId3"/>
    <p:sldId id="1974" r:id="rId4"/>
    <p:sldId id="324" r:id="rId5"/>
    <p:sldId id="1973" r:id="rId6"/>
    <p:sldId id="1975" r:id="rId7"/>
    <p:sldId id="1995" r:id="rId8"/>
    <p:sldId id="199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943B0-52D0-4C74-91E3-1BF25A7AAC13}" v="1" dt="2024-10-04T08:54:24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89357-FA9F-4592-81B0-FE94033DBF46}" type="datetimeFigureOut">
              <a:rPr lang="en-GB" smtClean="0"/>
              <a:t>04/10/2024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35EBC-39E6-4A0D-8671-8A1A705AD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7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134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4229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685854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8415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676372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2277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5898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6647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473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0246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15831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79321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9251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93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380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1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87181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54245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649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3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869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511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0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0444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51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64547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78611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4047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343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59741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8821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12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66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42776"/>
            <a:ext cx="11508000" cy="789447"/>
          </a:xfrm>
        </p:spPr>
        <p:txBody>
          <a:bodyPr/>
          <a:lstStyle/>
          <a:p>
            <a:r>
              <a:rPr lang="en-GB" sz="5400" dirty="0"/>
              <a:t>Acoustics at NHM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9952"/>
            <a:ext cx="3240000" cy="498598"/>
          </a:xfrm>
        </p:spPr>
        <p:txBody>
          <a:bodyPr/>
          <a:lstStyle/>
          <a:p>
            <a:r>
              <a:rPr lang="en-GB" dirty="0"/>
              <a:t>British Museum (Natural History) recording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748550"/>
            <a:ext cx="3240000" cy="289375"/>
          </a:xfrm>
        </p:spPr>
        <p:txBody>
          <a:bodyPr/>
          <a:lstStyle/>
          <a:p>
            <a:r>
              <a:rPr lang="en-GB" dirty="0"/>
              <a:t>1973-1998</a:t>
            </a:r>
          </a:p>
        </p:txBody>
      </p:sp>
      <p:pic>
        <p:nvPicPr>
          <p:cNvPr id="4" name="Picture 3" descr="A person sitting at a desk in an office&#10;&#10;Description automatically generated">
            <a:extLst>
              <a:ext uri="{FF2B5EF4-FFF2-40B4-BE49-F238E27FC236}">
                <a16:creationId xmlns:a16="http://schemas.microsoft.com/office/drawing/2014/main" id="{308E7799-D537-CF31-72B9-E3990A94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01" y="0"/>
            <a:ext cx="9557165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1D1230-ECC3-7224-A665-FEA97CA65CAB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bio.acousti.ca</a:t>
            </a:r>
          </a:p>
        </p:txBody>
      </p:sp>
    </p:spTree>
    <p:extLst>
      <p:ext uri="{BB962C8B-B14F-4D97-AF65-F5344CB8AC3E}">
        <p14:creationId xmlns:p14="http://schemas.microsoft.com/office/powerpoint/2010/main" val="396879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A Living Laboratory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846189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marR="0" lvl="1" indent="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marR="0" lvl="1" indent="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Over-specified (plenty of excess compute, transfer) – capacity to double number of devices. Testing arena for more targeted, less power hungry devices.</a:t>
            </a:r>
          </a:p>
          <a:p>
            <a:pPr marL="253994" marR="0" lvl="1" indent="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Background data:</a:t>
            </a:r>
          </a:p>
          <a:p>
            <a:pPr marL="718066" marR="0" lvl="2" indent="-28151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A Living Laboratory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Power-over-Ethernet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in Urban Nature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85528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Comprehensive survey of acoustic environments of the site</a:t>
            </a:r>
          </a:p>
          <a:p>
            <a:r>
              <a:rPr lang="en-GB" sz="1600" dirty="0"/>
              <a:t>Airborne; freshwater; soil; timber </a:t>
            </a:r>
          </a:p>
          <a:p>
            <a:pPr marL="0" indent="0">
              <a:buNone/>
            </a:pPr>
            <a:r>
              <a:rPr lang="en-GB" sz="1600" dirty="0"/>
              <a:t>First year: complete dataset</a:t>
            </a:r>
          </a:p>
          <a:p>
            <a:r>
              <a:rPr lang="en-GB" sz="1600" dirty="0"/>
              <a:t>Look at sampling in some subsequent years (museums like to keep stuff)</a:t>
            </a:r>
          </a:p>
          <a:p>
            <a:r>
              <a:rPr lang="en-GB" sz="1600" dirty="0"/>
              <a:t>Some ultrasound, some arrays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Raspberry Pi devices </a:t>
            </a:r>
          </a:p>
          <a:p>
            <a:r>
              <a:rPr lang="en-GB" sz="1600" dirty="0"/>
              <a:t>Familiar environment for researchers</a:t>
            </a:r>
          </a:p>
          <a:p>
            <a:r>
              <a:rPr lang="en-GB" sz="1600" dirty="0"/>
              <a:t>Generic Linux fits with IT maintenance and security practices</a:t>
            </a:r>
          </a:p>
          <a:p>
            <a:r>
              <a:rPr lang="en-GB" sz="1600" dirty="0"/>
              <a:t>Extensible with new sensors/capabilities</a:t>
            </a:r>
          </a:p>
          <a:p>
            <a:r>
              <a:rPr lang="en-GB" sz="1600" dirty="0"/>
              <a:t>Cheap to replace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504CC6-016B-D15D-4A9C-C653A8BD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342" y="0"/>
            <a:ext cx="3842657" cy="69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2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chip connected to a computer chip&#10;&#10;Description automatically generated">
            <a:extLst>
              <a:ext uri="{FF2B5EF4-FFF2-40B4-BE49-F238E27FC236}">
                <a16:creationId xmlns:a16="http://schemas.microsoft.com/office/drawing/2014/main" id="{78857B24-9723-840A-32DB-6D6E2EB98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348" y="1448554"/>
            <a:ext cx="5782530" cy="3711921"/>
          </a:xfrm>
          <a:prstGeom prst="rect">
            <a:avLst/>
          </a:prstGeom>
        </p:spPr>
      </p:pic>
      <p:pic>
        <p:nvPicPr>
          <p:cNvPr id="5" name="Picture 4" descr="A diagram of an experiment&#10;&#10;Description automatically generated with medium confidence">
            <a:extLst>
              <a:ext uri="{FF2B5EF4-FFF2-40B4-BE49-F238E27FC236}">
                <a16:creationId xmlns:a16="http://schemas.microsoft.com/office/drawing/2014/main" id="{F254AF60-10B5-71AC-266F-58A06E14B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32" y="1448554"/>
            <a:ext cx="5994806" cy="4650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55765-2E38-A7DB-7169-1CFE6856CFEA}"/>
              </a:ext>
            </a:extLst>
          </p:cNvPr>
          <p:cNvSpPr txBox="1"/>
          <p:nvPr/>
        </p:nvSpPr>
        <p:spPr>
          <a:xfrm>
            <a:off x="916757" y="6197279"/>
            <a:ext cx="618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https://beckyheath.github.io/MAARU/</a:t>
            </a:r>
          </a:p>
        </p:txBody>
      </p:sp>
    </p:spTree>
    <p:extLst>
      <p:ext uri="{BB962C8B-B14F-4D97-AF65-F5344CB8AC3E}">
        <p14:creationId xmlns:p14="http://schemas.microsoft.com/office/powerpoint/2010/main" val="319920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chine in a field&#10;&#10;Description automatically generated">
            <a:extLst>
              <a:ext uri="{FF2B5EF4-FFF2-40B4-BE49-F238E27FC236}">
                <a16:creationId xmlns:a16="http://schemas.microsoft.com/office/drawing/2014/main" id="{4ADFD9D8-513A-4BEF-CBC3-D7C8C84BB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15" y="0"/>
            <a:ext cx="102789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9CD4D-9033-CC7A-BCC8-A0C0B3328780}"/>
              </a:ext>
            </a:extLst>
          </p:cNvPr>
          <p:cNvSpPr txBox="1"/>
          <p:nvPr/>
        </p:nvSpPr>
        <p:spPr>
          <a:xfrm>
            <a:off x="8765309" y="63385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808080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https://air-seq.com/</a:t>
            </a:r>
          </a:p>
        </p:txBody>
      </p:sp>
    </p:spTree>
    <p:extLst>
      <p:ext uri="{BB962C8B-B14F-4D97-AF65-F5344CB8AC3E}">
        <p14:creationId xmlns:p14="http://schemas.microsoft.com/office/powerpoint/2010/main" val="272978268"/>
      </p:ext>
    </p:extLst>
  </p:cSld>
  <p:clrMapOvr>
    <a:masterClrMapping/>
  </p:clrMapOvr>
</p:sld>
</file>

<file path=ppt/theme/theme1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203</Words>
  <Application>Microsoft Office PowerPoint</Application>
  <PresentationFormat>Widescreen</PresentationFormat>
  <Paragraphs>29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Arial</vt:lpstr>
      <vt:lpstr>Calibri</vt:lpstr>
      <vt:lpstr>Elysio-Bold</vt:lpstr>
      <vt:lpstr>Elysio-Regular</vt:lpstr>
      <vt:lpstr>System Font Regular</vt:lpstr>
      <vt:lpstr>NHM Anthracite</vt:lpstr>
      <vt:lpstr>NHM General</vt:lpstr>
      <vt:lpstr>Acoustics at NHM</vt:lpstr>
      <vt:lpstr>British Museum (Natural History) recording studio</vt:lpstr>
      <vt:lpstr>PowerPoint Presentation</vt:lpstr>
      <vt:lpstr>PowerPoint Presentation</vt:lpstr>
      <vt:lpstr>Acoustics in Urban Nature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 Baker</dc:creator>
  <cp:lastModifiedBy>Ed Baker</cp:lastModifiedBy>
  <cp:revision>1</cp:revision>
  <dcterms:created xsi:type="dcterms:W3CDTF">2024-10-04T08:49:44Z</dcterms:created>
  <dcterms:modified xsi:type="dcterms:W3CDTF">2024-10-04T08:54:26Z</dcterms:modified>
</cp:coreProperties>
</file>